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95" r:id="rId2"/>
    <p:sldId id="332" r:id="rId3"/>
    <p:sldId id="335" r:id="rId4"/>
    <p:sldId id="392" r:id="rId5"/>
    <p:sldId id="396" r:id="rId6"/>
    <p:sldId id="39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2"/>
    <p:restoredTop sz="95865"/>
  </p:normalViewPr>
  <p:slideViewPr>
    <p:cSldViewPr snapToGrid="0" snapToObjects="1">
      <p:cViewPr varScale="1">
        <p:scale>
          <a:sx n="104" d="100"/>
          <a:sy n="104" d="100"/>
        </p:scale>
        <p:origin x="27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1AF3-12FF-164F-AABA-3B6C3386E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66D0A-E5E9-4A4C-9803-A9FE57182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24B37-232C-F14E-8708-DD86BAB5F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8763-072F-5543-979B-7F05FF9CAE79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D1534-1E35-294E-80A1-52957EC6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949D8-5990-A843-B16E-5C36343C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0FB2-FB59-D843-9679-9969DD2CB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76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B9AEF-7848-184B-AB90-6EC2FF73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722FE-42E9-1645-93DC-022AA62C8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16E54-EE53-3848-8CC2-5054F535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8763-072F-5543-979B-7F05FF9CAE79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22922-ABD5-E342-A941-D3365367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3780B-4946-4D4A-AE5B-1317AD9C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0FB2-FB59-D843-9679-9969DD2CB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51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9B40F-97FF-3345-96E3-A6809A971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49DA6-EC83-5342-B25E-421009E1E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C132B-9B83-E842-9A66-ED583AC6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8763-072F-5543-979B-7F05FF9CAE79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CDEA4-F563-3944-9EED-D964CD60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70675-1564-C44D-BF39-3578F3DC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0FB2-FB59-D843-9679-9969DD2CB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02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47CD4-AE62-6149-A7CD-0D23BAE1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5BBC4-EF67-0945-B07D-9B12D3BB5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5A014-ABD4-0E42-9531-1FAE6858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8763-072F-5543-979B-7F05FF9CAE79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1AFB5-2B89-1641-B84C-8EAD1BAB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9934D-6DCC-804F-8C76-E7056735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0FB2-FB59-D843-9679-9969DD2CB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18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9745-91C6-5345-A392-351E5889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A09E8-2B45-9941-BA3E-4FB757DE0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B569A-B983-0042-9166-EDCD00A1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8763-072F-5543-979B-7F05FF9CAE79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29A50-6DF8-404B-9A8F-6849ACC1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12EFE-60B0-274C-BC36-2349130A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0FB2-FB59-D843-9679-9969DD2CB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8A65-8A80-8548-8468-3555CE89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758C3-C737-0E46-8CB2-7C326F0B5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2A455-C9E1-1B46-B4C9-B8083F2C7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BA195-3B81-D84A-BB7C-238D5D879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8763-072F-5543-979B-7F05FF9CAE79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C1CFE-5180-7C49-8059-BC6FEEED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E8868-07EA-654C-9C00-78F5A7D2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0FB2-FB59-D843-9679-9969DD2CB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4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81B31-5D7B-1C42-B397-06B44A13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44779-6757-5C4C-B637-ABE49D91B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3C0B2-67E7-EA47-BCC7-754A2A336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64C49-DB0C-4641-8309-108D68124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B42AF-8347-3A45-A213-5EEBD907F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AA4EA-C917-7A44-887E-E8BF478EE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8763-072F-5543-979B-7F05FF9CAE79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F0EF20-1951-7C4C-B4E6-E6E05940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3D801-8F8F-1D4E-A081-DF383C12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0FB2-FB59-D843-9679-9969DD2CB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28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24C6-A8C2-5543-9DB0-FD241B37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2D398-1DCE-F54E-9D6D-9966B3EFC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8763-072F-5543-979B-7F05FF9CAE79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C72FF-4D57-A349-8839-06DBEB3E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FD8AA-D9F4-DF44-979D-34A7E665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0FB2-FB59-D843-9679-9969DD2CB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80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94164-87CA-9046-959C-944CB4B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8763-072F-5543-979B-7F05FF9CAE79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9BBCF-CA32-1547-8279-A290853B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A3036-E83D-5E4A-9A14-296407A5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0FB2-FB59-D843-9679-9969DD2CB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9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8BC0D-963C-FE4E-8EA6-71D9FFF7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40636-49A8-2749-8B5D-67DD7C3E1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B2A1D-069E-F74E-8F1F-26F0BAE39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C637D-89E6-D440-BA17-1C8E4EDAF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8763-072F-5543-979B-7F05FF9CAE79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D3BE6-C637-9A4B-AB71-BD4A19B86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BE0A3-5425-0C40-9EB9-51DB50AE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0FB2-FB59-D843-9679-9969DD2CB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17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B2B97-AE27-C841-A126-CFF7AA2C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208855-C588-F849-9392-654476BBE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587BD-BA77-134F-9F46-71103B678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71DD0-2454-7B4E-AD1C-93B60358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8763-072F-5543-979B-7F05FF9CAE79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5600-BB9D-8D47-9A7C-89660AAF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06E08-22C9-384B-8422-C6C5C1DF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0FB2-FB59-D843-9679-9969DD2CB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10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26F854-D9EA-9F4D-B3F2-E58D9BA8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DB9A4-D9E0-8440-93A6-8468101F2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3D2C3-091F-1B4C-B0F5-A9EBE8C74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C8763-072F-5543-979B-7F05FF9CAE79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017B0-13EA-274C-A7DD-F40ADA34E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37C34-9320-3A42-9315-1B32D3AAC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40FB2-FB59-D843-9679-9969DD2CB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1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B4E06F-73F7-AB47-BD5B-F4A220A24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51" y="28495"/>
            <a:ext cx="9060438" cy="672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5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D8DD3F-4DEA-D62B-E0A5-514FAA8D1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321" y="643466"/>
            <a:ext cx="990535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irbnb Business Model Canvas">
            <a:extLst>
              <a:ext uri="{FF2B5EF4-FFF2-40B4-BE49-F238E27FC236}">
                <a16:creationId xmlns:a16="http://schemas.microsoft.com/office/drawing/2014/main" id="{D44D656D-62F0-938F-C07A-E7B7ECD47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9" y="520700"/>
            <a:ext cx="9817498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6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49A1-ABC0-A544-A82C-DA0039EE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Year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56AEA3-228D-9142-B87E-6CB191AF937B}"/>
              </a:ext>
            </a:extLst>
          </p:cNvPr>
          <p:cNvSpPr/>
          <p:nvPr/>
        </p:nvSpPr>
        <p:spPr>
          <a:xfrm>
            <a:off x="125037" y="1467556"/>
            <a:ext cx="11787563" cy="5138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F0398D-C3ED-4F49-8CF9-0EA4E3818F9F}"/>
              </a:ext>
            </a:extLst>
          </p:cNvPr>
          <p:cNvSpPr/>
          <p:nvPr/>
        </p:nvSpPr>
        <p:spPr>
          <a:xfrm>
            <a:off x="125037" y="1467004"/>
            <a:ext cx="2354400" cy="3747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30112C-5FDD-6043-99F8-A7EA097ECEE7}"/>
              </a:ext>
            </a:extLst>
          </p:cNvPr>
          <p:cNvSpPr/>
          <p:nvPr/>
        </p:nvSpPr>
        <p:spPr>
          <a:xfrm>
            <a:off x="2479437" y="1465592"/>
            <a:ext cx="2354400" cy="3747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440F94-C667-3841-89AE-4F7A1301A858}"/>
              </a:ext>
            </a:extLst>
          </p:cNvPr>
          <p:cNvSpPr/>
          <p:nvPr/>
        </p:nvSpPr>
        <p:spPr>
          <a:xfrm>
            <a:off x="4838113" y="1465592"/>
            <a:ext cx="2354400" cy="3747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3833C-1544-5242-802D-EDD900AE96B4}"/>
              </a:ext>
            </a:extLst>
          </p:cNvPr>
          <p:cNvSpPr/>
          <p:nvPr/>
        </p:nvSpPr>
        <p:spPr>
          <a:xfrm>
            <a:off x="7189146" y="1465592"/>
            <a:ext cx="2354400" cy="3747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5A87E4-9A19-6F4A-AFEC-E8522633DD1C}"/>
              </a:ext>
            </a:extLst>
          </p:cNvPr>
          <p:cNvSpPr/>
          <p:nvPr/>
        </p:nvSpPr>
        <p:spPr>
          <a:xfrm>
            <a:off x="9547822" y="1467555"/>
            <a:ext cx="2354400" cy="3747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7BE468-D513-7344-A16C-93FFE3E62136}"/>
              </a:ext>
            </a:extLst>
          </p:cNvPr>
          <p:cNvCxnSpPr>
            <a:cxnSpLocks/>
            <a:stCxn id="6" idx="2"/>
            <a:endCxn id="3" idx="2"/>
          </p:cNvCxnSpPr>
          <p:nvPr/>
        </p:nvCxnSpPr>
        <p:spPr>
          <a:xfrm>
            <a:off x="6015313" y="5213503"/>
            <a:ext cx="3506" cy="13927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A8D488-812A-444A-858B-2F7D314DE48D}"/>
              </a:ext>
            </a:extLst>
          </p:cNvPr>
          <p:cNvCxnSpPr>
            <a:stCxn id="6" idx="1"/>
            <a:endCxn id="5" idx="1"/>
          </p:cNvCxnSpPr>
          <p:nvPr/>
        </p:nvCxnSpPr>
        <p:spPr>
          <a:xfrm flipH="1">
            <a:off x="2479437" y="3339548"/>
            <a:ext cx="23586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2A9564-7511-B540-B2E5-36D4656D1A0B}"/>
              </a:ext>
            </a:extLst>
          </p:cNvPr>
          <p:cNvCxnSpPr>
            <a:cxnSpLocks/>
          </p:cNvCxnSpPr>
          <p:nvPr/>
        </p:nvCxnSpPr>
        <p:spPr>
          <a:xfrm flipH="1">
            <a:off x="7189146" y="3339548"/>
            <a:ext cx="23586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13485A6-E333-9941-A84E-E2AAEBD3E6FC}"/>
              </a:ext>
            </a:extLst>
          </p:cNvPr>
          <p:cNvSpPr/>
          <p:nvPr/>
        </p:nvSpPr>
        <p:spPr>
          <a:xfrm>
            <a:off x="256374" y="1615155"/>
            <a:ext cx="1819614" cy="404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Key partners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F682AB-EB69-5743-8E5F-7D630D3E244C}"/>
              </a:ext>
            </a:extLst>
          </p:cNvPr>
          <p:cNvSpPr/>
          <p:nvPr/>
        </p:nvSpPr>
        <p:spPr>
          <a:xfrm>
            <a:off x="2731091" y="1621604"/>
            <a:ext cx="1819614" cy="404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Key activities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41E86A-6CC7-5E4F-8910-A609DA88C6CB}"/>
              </a:ext>
            </a:extLst>
          </p:cNvPr>
          <p:cNvSpPr/>
          <p:nvPr/>
        </p:nvSpPr>
        <p:spPr>
          <a:xfrm>
            <a:off x="2737964" y="3518452"/>
            <a:ext cx="1819614" cy="404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Key resources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1D053F-67B4-D641-BA2F-559DC5CE5BF0}"/>
              </a:ext>
            </a:extLst>
          </p:cNvPr>
          <p:cNvSpPr/>
          <p:nvPr/>
        </p:nvSpPr>
        <p:spPr>
          <a:xfrm>
            <a:off x="5177327" y="1615154"/>
            <a:ext cx="1819614" cy="404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Value propositions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BA0216-9734-E64F-95A1-94903A946BA0}"/>
              </a:ext>
            </a:extLst>
          </p:cNvPr>
          <p:cNvSpPr/>
          <p:nvPr/>
        </p:nvSpPr>
        <p:spPr>
          <a:xfrm>
            <a:off x="7449356" y="1615153"/>
            <a:ext cx="1819614" cy="404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Customer relationships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E4FA54-CD83-2C48-9E9C-4A7E7197B66C}"/>
              </a:ext>
            </a:extLst>
          </p:cNvPr>
          <p:cNvSpPr/>
          <p:nvPr/>
        </p:nvSpPr>
        <p:spPr>
          <a:xfrm>
            <a:off x="7449356" y="3512222"/>
            <a:ext cx="1819614" cy="404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F13B6-54EA-B94A-A6C7-F0AEAB136D0C}"/>
              </a:ext>
            </a:extLst>
          </p:cNvPr>
          <p:cNvSpPr/>
          <p:nvPr/>
        </p:nvSpPr>
        <p:spPr>
          <a:xfrm>
            <a:off x="9891754" y="1615152"/>
            <a:ext cx="1819614" cy="404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Customer segments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664B2B-0300-6044-9139-4DC56092A41C}"/>
              </a:ext>
            </a:extLst>
          </p:cNvPr>
          <p:cNvSpPr/>
          <p:nvPr/>
        </p:nvSpPr>
        <p:spPr>
          <a:xfrm>
            <a:off x="256374" y="5362514"/>
            <a:ext cx="1819614" cy="404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Cost structure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8ED243-B37C-E449-8107-548897DFAF17}"/>
              </a:ext>
            </a:extLst>
          </p:cNvPr>
          <p:cNvSpPr/>
          <p:nvPr/>
        </p:nvSpPr>
        <p:spPr>
          <a:xfrm>
            <a:off x="6173183" y="5380291"/>
            <a:ext cx="1819614" cy="404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Revenue Streams</a:t>
            </a:r>
          </a:p>
        </p:txBody>
      </p:sp>
    </p:spTree>
    <p:extLst>
      <p:ext uri="{BB962C8B-B14F-4D97-AF65-F5344CB8AC3E}">
        <p14:creationId xmlns:p14="http://schemas.microsoft.com/office/powerpoint/2010/main" val="214828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49A1-ABC0-A544-A82C-DA0039EE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Year 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56AEA3-228D-9142-B87E-6CB191AF937B}"/>
              </a:ext>
            </a:extLst>
          </p:cNvPr>
          <p:cNvSpPr/>
          <p:nvPr/>
        </p:nvSpPr>
        <p:spPr>
          <a:xfrm>
            <a:off x="125037" y="1467556"/>
            <a:ext cx="11787563" cy="5138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F0398D-C3ED-4F49-8CF9-0EA4E3818F9F}"/>
              </a:ext>
            </a:extLst>
          </p:cNvPr>
          <p:cNvSpPr/>
          <p:nvPr/>
        </p:nvSpPr>
        <p:spPr>
          <a:xfrm>
            <a:off x="125037" y="1467004"/>
            <a:ext cx="2354400" cy="3747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30112C-5FDD-6043-99F8-A7EA097ECEE7}"/>
              </a:ext>
            </a:extLst>
          </p:cNvPr>
          <p:cNvSpPr/>
          <p:nvPr/>
        </p:nvSpPr>
        <p:spPr>
          <a:xfrm>
            <a:off x="2479437" y="1465592"/>
            <a:ext cx="2354400" cy="3747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440F94-C667-3841-89AE-4F7A1301A858}"/>
              </a:ext>
            </a:extLst>
          </p:cNvPr>
          <p:cNvSpPr/>
          <p:nvPr/>
        </p:nvSpPr>
        <p:spPr>
          <a:xfrm>
            <a:off x="4838113" y="1465592"/>
            <a:ext cx="2354400" cy="3747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3833C-1544-5242-802D-EDD900AE96B4}"/>
              </a:ext>
            </a:extLst>
          </p:cNvPr>
          <p:cNvSpPr/>
          <p:nvPr/>
        </p:nvSpPr>
        <p:spPr>
          <a:xfrm>
            <a:off x="7189146" y="1465592"/>
            <a:ext cx="2354400" cy="3747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5A87E4-9A19-6F4A-AFEC-E8522633DD1C}"/>
              </a:ext>
            </a:extLst>
          </p:cNvPr>
          <p:cNvSpPr/>
          <p:nvPr/>
        </p:nvSpPr>
        <p:spPr>
          <a:xfrm>
            <a:off x="9547822" y="1467555"/>
            <a:ext cx="2354400" cy="3747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7BE468-D513-7344-A16C-93FFE3E62136}"/>
              </a:ext>
            </a:extLst>
          </p:cNvPr>
          <p:cNvCxnSpPr>
            <a:cxnSpLocks/>
            <a:stCxn id="6" idx="2"/>
            <a:endCxn id="3" idx="2"/>
          </p:cNvCxnSpPr>
          <p:nvPr/>
        </p:nvCxnSpPr>
        <p:spPr>
          <a:xfrm>
            <a:off x="6015313" y="5213503"/>
            <a:ext cx="3506" cy="13927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A8D488-812A-444A-858B-2F7D314DE48D}"/>
              </a:ext>
            </a:extLst>
          </p:cNvPr>
          <p:cNvCxnSpPr>
            <a:stCxn id="6" idx="1"/>
            <a:endCxn id="5" idx="1"/>
          </p:cNvCxnSpPr>
          <p:nvPr/>
        </p:nvCxnSpPr>
        <p:spPr>
          <a:xfrm flipH="1">
            <a:off x="2479437" y="3339548"/>
            <a:ext cx="23586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2A9564-7511-B540-B2E5-36D4656D1A0B}"/>
              </a:ext>
            </a:extLst>
          </p:cNvPr>
          <p:cNvCxnSpPr/>
          <p:nvPr/>
        </p:nvCxnSpPr>
        <p:spPr>
          <a:xfrm flipH="1">
            <a:off x="7189146" y="3339548"/>
            <a:ext cx="23586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13485A6-E333-9941-A84E-E2AAEBD3E6FC}"/>
              </a:ext>
            </a:extLst>
          </p:cNvPr>
          <p:cNvSpPr/>
          <p:nvPr/>
        </p:nvSpPr>
        <p:spPr>
          <a:xfrm>
            <a:off x="256374" y="1615155"/>
            <a:ext cx="1837346" cy="20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Key partners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F682AB-EB69-5743-8E5F-7D630D3E244C}"/>
              </a:ext>
            </a:extLst>
          </p:cNvPr>
          <p:cNvSpPr/>
          <p:nvPr/>
        </p:nvSpPr>
        <p:spPr>
          <a:xfrm>
            <a:off x="2731091" y="1621604"/>
            <a:ext cx="1837346" cy="20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Key activities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41E86A-6CC7-5E4F-8910-A609DA88C6CB}"/>
              </a:ext>
            </a:extLst>
          </p:cNvPr>
          <p:cNvSpPr/>
          <p:nvPr/>
        </p:nvSpPr>
        <p:spPr>
          <a:xfrm>
            <a:off x="2737964" y="3518452"/>
            <a:ext cx="1837346" cy="20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Key resources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1D053F-67B4-D641-BA2F-559DC5CE5BF0}"/>
              </a:ext>
            </a:extLst>
          </p:cNvPr>
          <p:cNvSpPr/>
          <p:nvPr/>
        </p:nvSpPr>
        <p:spPr>
          <a:xfrm>
            <a:off x="5177327" y="1615154"/>
            <a:ext cx="1837346" cy="20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Value propositions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BA0216-9734-E64F-95A1-94903A946BA0}"/>
              </a:ext>
            </a:extLst>
          </p:cNvPr>
          <p:cNvSpPr/>
          <p:nvPr/>
        </p:nvSpPr>
        <p:spPr>
          <a:xfrm>
            <a:off x="7449356" y="1615153"/>
            <a:ext cx="1837346" cy="20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Customer relationships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E4FA54-CD83-2C48-9E9C-4A7E7197B66C}"/>
              </a:ext>
            </a:extLst>
          </p:cNvPr>
          <p:cNvSpPr/>
          <p:nvPr/>
        </p:nvSpPr>
        <p:spPr>
          <a:xfrm>
            <a:off x="7449356" y="3512222"/>
            <a:ext cx="1837346" cy="20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F13B6-54EA-B94A-A6C7-F0AEAB136D0C}"/>
              </a:ext>
            </a:extLst>
          </p:cNvPr>
          <p:cNvSpPr/>
          <p:nvPr/>
        </p:nvSpPr>
        <p:spPr>
          <a:xfrm>
            <a:off x="9891754" y="1615152"/>
            <a:ext cx="1837346" cy="20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Customer segments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664B2B-0300-6044-9139-4DC56092A41C}"/>
              </a:ext>
            </a:extLst>
          </p:cNvPr>
          <p:cNvSpPr/>
          <p:nvPr/>
        </p:nvSpPr>
        <p:spPr>
          <a:xfrm>
            <a:off x="256374" y="5362514"/>
            <a:ext cx="1837346" cy="20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Cost structure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8ED243-B37C-E449-8107-548897DFAF17}"/>
              </a:ext>
            </a:extLst>
          </p:cNvPr>
          <p:cNvSpPr/>
          <p:nvPr/>
        </p:nvSpPr>
        <p:spPr>
          <a:xfrm>
            <a:off x="6173183" y="5380291"/>
            <a:ext cx="1837346" cy="20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Revenue Streams</a:t>
            </a:r>
          </a:p>
        </p:txBody>
      </p:sp>
    </p:spTree>
    <p:extLst>
      <p:ext uri="{BB962C8B-B14F-4D97-AF65-F5344CB8AC3E}">
        <p14:creationId xmlns:p14="http://schemas.microsoft.com/office/powerpoint/2010/main" val="85430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49A1-ABC0-A544-A82C-DA0039EE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Year 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56AEA3-228D-9142-B87E-6CB191AF937B}"/>
              </a:ext>
            </a:extLst>
          </p:cNvPr>
          <p:cNvSpPr/>
          <p:nvPr/>
        </p:nvSpPr>
        <p:spPr>
          <a:xfrm>
            <a:off x="125037" y="1467556"/>
            <a:ext cx="11787563" cy="5138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F0398D-C3ED-4F49-8CF9-0EA4E3818F9F}"/>
              </a:ext>
            </a:extLst>
          </p:cNvPr>
          <p:cNvSpPr/>
          <p:nvPr/>
        </p:nvSpPr>
        <p:spPr>
          <a:xfrm>
            <a:off x="125037" y="1467004"/>
            <a:ext cx="2354400" cy="3747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30112C-5FDD-6043-99F8-A7EA097ECEE7}"/>
              </a:ext>
            </a:extLst>
          </p:cNvPr>
          <p:cNvSpPr/>
          <p:nvPr/>
        </p:nvSpPr>
        <p:spPr>
          <a:xfrm>
            <a:off x="2479437" y="1465592"/>
            <a:ext cx="2354400" cy="3747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440F94-C667-3841-89AE-4F7A1301A858}"/>
              </a:ext>
            </a:extLst>
          </p:cNvPr>
          <p:cNvSpPr/>
          <p:nvPr/>
        </p:nvSpPr>
        <p:spPr>
          <a:xfrm>
            <a:off x="4838113" y="1465592"/>
            <a:ext cx="2354400" cy="3747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3833C-1544-5242-802D-EDD900AE96B4}"/>
              </a:ext>
            </a:extLst>
          </p:cNvPr>
          <p:cNvSpPr/>
          <p:nvPr/>
        </p:nvSpPr>
        <p:spPr>
          <a:xfrm>
            <a:off x="7189146" y="1465592"/>
            <a:ext cx="2354400" cy="3747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5A87E4-9A19-6F4A-AFEC-E8522633DD1C}"/>
              </a:ext>
            </a:extLst>
          </p:cNvPr>
          <p:cNvSpPr/>
          <p:nvPr/>
        </p:nvSpPr>
        <p:spPr>
          <a:xfrm>
            <a:off x="9547822" y="1467555"/>
            <a:ext cx="2354400" cy="3747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7BE468-D513-7344-A16C-93FFE3E62136}"/>
              </a:ext>
            </a:extLst>
          </p:cNvPr>
          <p:cNvCxnSpPr>
            <a:cxnSpLocks/>
            <a:stCxn id="6" idx="2"/>
            <a:endCxn id="3" idx="2"/>
          </p:cNvCxnSpPr>
          <p:nvPr/>
        </p:nvCxnSpPr>
        <p:spPr>
          <a:xfrm>
            <a:off x="6015313" y="5213503"/>
            <a:ext cx="3506" cy="13927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A8D488-812A-444A-858B-2F7D314DE48D}"/>
              </a:ext>
            </a:extLst>
          </p:cNvPr>
          <p:cNvCxnSpPr>
            <a:stCxn id="6" idx="1"/>
            <a:endCxn id="5" idx="1"/>
          </p:cNvCxnSpPr>
          <p:nvPr/>
        </p:nvCxnSpPr>
        <p:spPr>
          <a:xfrm flipH="1">
            <a:off x="2479437" y="3339548"/>
            <a:ext cx="23586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2A9564-7511-B540-B2E5-36D4656D1A0B}"/>
              </a:ext>
            </a:extLst>
          </p:cNvPr>
          <p:cNvCxnSpPr/>
          <p:nvPr/>
        </p:nvCxnSpPr>
        <p:spPr>
          <a:xfrm flipH="1">
            <a:off x="7189146" y="3339548"/>
            <a:ext cx="23586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13485A6-E333-9941-A84E-E2AAEBD3E6FC}"/>
              </a:ext>
            </a:extLst>
          </p:cNvPr>
          <p:cNvSpPr/>
          <p:nvPr/>
        </p:nvSpPr>
        <p:spPr>
          <a:xfrm>
            <a:off x="256374" y="1615155"/>
            <a:ext cx="1837346" cy="20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Key partners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F682AB-EB69-5743-8E5F-7D630D3E244C}"/>
              </a:ext>
            </a:extLst>
          </p:cNvPr>
          <p:cNvSpPr/>
          <p:nvPr/>
        </p:nvSpPr>
        <p:spPr>
          <a:xfrm>
            <a:off x="2731091" y="1621604"/>
            <a:ext cx="1837346" cy="20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Key activities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41E86A-6CC7-5E4F-8910-A609DA88C6CB}"/>
              </a:ext>
            </a:extLst>
          </p:cNvPr>
          <p:cNvSpPr/>
          <p:nvPr/>
        </p:nvSpPr>
        <p:spPr>
          <a:xfrm>
            <a:off x="2737964" y="3518452"/>
            <a:ext cx="1837346" cy="20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Key resources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1D053F-67B4-D641-BA2F-559DC5CE5BF0}"/>
              </a:ext>
            </a:extLst>
          </p:cNvPr>
          <p:cNvSpPr/>
          <p:nvPr/>
        </p:nvSpPr>
        <p:spPr>
          <a:xfrm>
            <a:off x="5177327" y="1615154"/>
            <a:ext cx="1837346" cy="20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Value propositions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BA0216-9734-E64F-95A1-94903A946BA0}"/>
              </a:ext>
            </a:extLst>
          </p:cNvPr>
          <p:cNvSpPr/>
          <p:nvPr/>
        </p:nvSpPr>
        <p:spPr>
          <a:xfrm>
            <a:off x="7449356" y="1615153"/>
            <a:ext cx="1837346" cy="20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Customer relationships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E4FA54-CD83-2C48-9E9C-4A7E7197B66C}"/>
              </a:ext>
            </a:extLst>
          </p:cNvPr>
          <p:cNvSpPr/>
          <p:nvPr/>
        </p:nvSpPr>
        <p:spPr>
          <a:xfrm>
            <a:off x="7449356" y="3512222"/>
            <a:ext cx="1837346" cy="20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F13B6-54EA-B94A-A6C7-F0AEAB136D0C}"/>
              </a:ext>
            </a:extLst>
          </p:cNvPr>
          <p:cNvSpPr/>
          <p:nvPr/>
        </p:nvSpPr>
        <p:spPr>
          <a:xfrm>
            <a:off x="9891754" y="1615152"/>
            <a:ext cx="1837346" cy="20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Customer segments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664B2B-0300-6044-9139-4DC56092A41C}"/>
              </a:ext>
            </a:extLst>
          </p:cNvPr>
          <p:cNvSpPr/>
          <p:nvPr/>
        </p:nvSpPr>
        <p:spPr>
          <a:xfrm>
            <a:off x="256374" y="5362514"/>
            <a:ext cx="1837346" cy="20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Cost structure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8ED243-B37C-E449-8107-548897DFAF17}"/>
              </a:ext>
            </a:extLst>
          </p:cNvPr>
          <p:cNvSpPr/>
          <p:nvPr/>
        </p:nvSpPr>
        <p:spPr>
          <a:xfrm>
            <a:off x="6173183" y="5380291"/>
            <a:ext cx="1837346" cy="20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Revenue Streams</a:t>
            </a:r>
          </a:p>
        </p:txBody>
      </p:sp>
    </p:spTree>
    <p:extLst>
      <p:ext uri="{BB962C8B-B14F-4D97-AF65-F5344CB8AC3E}">
        <p14:creationId xmlns:p14="http://schemas.microsoft.com/office/powerpoint/2010/main" val="2044921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36661</TotalTime>
  <Words>57</Words>
  <Application>Microsoft Macintosh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Year 1</vt:lpstr>
      <vt:lpstr>Year 3</vt:lpstr>
      <vt:lpstr>Year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</dc:title>
  <dc:creator>Paul Davis</dc:creator>
  <cp:lastModifiedBy>Paul Davis</cp:lastModifiedBy>
  <cp:revision>20</cp:revision>
  <cp:lastPrinted>2021-06-10T09:26:58Z</cp:lastPrinted>
  <dcterms:created xsi:type="dcterms:W3CDTF">2021-06-10T09:10:14Z</dcterms:created>
  <dcterms:modified xsi:type="dcterms:W3CDTF">2025-03-06T12:02:25Z</dcterms:modified>
</cp:coreProperties>
</file>